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26" r:id="rId1"/>
  </p:sldMasterIdLst>
  <p:notesMasterIdLst>
    <p:notesMasterId r:id="rId15"/>
  </p:notesMasterIdLst>
  <p:handoutMasterIdLst>
    <p:handoutMasterId r:id="rId16"/>
  </p:handoutMasterIdLst>
  <p:sldIdLst>
    <p:sldId id="256" r:id="rId2"/>
    <p:sldId id="332" r:id="rId3"/>
    <p:sldId id="325" r:id="rId4"/>
    <p:sldId id="321" r:id="rId5"/>
    <p:sldId id="323" r:id="rId6"/>
    <p:sldId id="319" r:id="rId7"/>
    <p:sldId id="326" r:id="rId8"/>
    <p:sldId id="322" r:id="rId9"/>
    <p:sldId id="324" r:id="rId10"/>
    <p:sldId id="327" r:id="rId11"/>
    <p:sldId id="328" r:id="rId12"/>
    <p:sldId id="329" r:id="rId13"/>
    <p:sldId id="330" r:id="rId14"/>
  </p:sldIdLst>
  <p:sldSz cx="19202400" cy="1080135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402" userDrawn="1">
          <p15:clr>
            <a:srgbClr val="A4A3A4"/>
          </p15:clr>
        </p15:guide>
        <p15:guide id="2" pos="60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0D3"/>
    <a:srgbClr val="5789DB"/>
    <a:srgbClr val="5DA4D5"/>
    <a:srgbClr val="3333FF"/>
    <a:srgbClr val="3399FF"/>
    <a:srgbClr val="0099FF"/>
    <a:srgbClr val="FBF5B7"/>
    <a:srgbClr val="8CB35F"/>
    <a:srgbClr val="009846"/>
    <a:srgbClr val="009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6" autoAdjust="0"/>
    <p:restoredTop sz="96387" autoAdjust="0"/>
  </p:normalViewPr>
  <p:slideViewPr>
    <p:cSldViewPr snapToGrid="0" snapToObjects="1">
      <p:cViewPr>
        <p:scale>
          <a:sx n="73" d="100"/>
          <a:sy n="73" d="100"/>
        </p:scale>
        <p:origin x="-258" y="-72"/>
      </p:cViewPr>
      <p:guideLst>
        <p:guide orient="horz" pos="3402"/>
        <p:guide pos="60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8984401151984234"/>
                  <c:y val="-0.24872034662697204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9537280,98</a:t>
                    </a:r>
                    <a:endParaRPr lang="en-US" sz="10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307905143170152E-2"/>
                  <c:y val="0.10969119543142995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3668644,50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889101126016051E-2"/>
                  <c:y val="-8.0600205607482336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418761,60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9537280.9800000004</c:v>
                </c:pt>
                <c:pt idx="1">
                  <c:v>3668644.5</c:v>
                </c:pt>
                <c:pt idx="2">
                  <c:v>418761.6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402155501577755"/>
          <c:y val="0.12350799333750201"/>
          <c:w val="0.43597844498422234"/>
          <c:h val="0.707879344596127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35710-7C56-46AC-B7ED-5F2DBA4F9768}" type="datetimeFigureOut">
              <a:rPr lang="ru-RU" smtClean="0"/>
              <a:pPr/>
              <a:t>24.12.2024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BA11F-6366-4A08-A1D1-BC11E03009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472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6729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1pPr>
    <a:lvl2pPr indent="155178"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2pPr>
    <a:lvl3pPr indent="310355"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3pPr>
    <a:lvl4pPr indent="465530"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4pPr>
    <a:lvl5pPr indent="620709"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5pPr>
    <a:lvl6pPr indent="775884"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6pPr>
    <a:lvl7pPr indent="931057"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7pPr>
    <a:lvl8pPr indent="1086236"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8pPr>
    <a:lvl9pPr indent="1241416" defTabSz="310355" latinLnBrk="0">
      <a:lnSpc>
        <a:spcPct val="117999"/>
      </a:lnSpc>
      <a:defRPr sz="13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41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D23177-37A8-B1A4-95F1-C84E10968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0300" y="1767722"/>
            <a:ext cx="14401800" cy="3760470"/>
          </a:xfrm>
        </p:spPr>
        <p:txBody>
          <a:bodyPr anchor="b"/>
          <a:lstStyle>
            <a:lvl1pPr algn="ctr">
              <a:defRPr sz="94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3204451-713B-51DF-A4AC-E32A2A3A0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300" y="5673210"/>
            <a:ext cx="14401800" cy="2607825"/>
          </a:xfrm>
        </p:spPr>
        <p:txBody>
          <a:bodyPr/>
          <a:lstStyle>
            <a:lvl1pPr marL="0" indent="0" algn="ctr">
              <a:buNone/>
              <a:defRPr sz="3780"/>
            </a:lvl1pPr>
            <a:lvl2pPr marL="720090" indent="0" algn="ctr">
              <a:buNone/>
              <a:defRPr sz="3150"/>
            </a:lvl2pPr>
            <a:lvl3pPr marL="1440180" indent="0" algn="ctr">
              <a:buNone/>
              <a:defRPr sz="2835"/>
            </a:lvl3pPr>
            <a:lvl4pPr marL="2160270" indent="0" algn="ctr">
              <a:buNone/>
              <a:defRPr sz="2520"/>
            </a:lvl4pPr>
            <a:lvl5pPr marL="2880360" indent="0" algn="ctr">
              <a:buNone/>
              <a:defRPr sz="2520"/>
            </a:lvl5pPr>
            <a:lvl6pPr marL="3600450" indent="0" algn="ctr">
              <a:buNone/>
              <a:defRPr sz="2520"/>
            </a:lvl6pPr>
            <a:lvl7pPr marL="4320540" indent="0" algn="ctr">
              <a:buNone/>
              <a:defRPr sz="2520"/>
            </a:lvl7pPr>
            <a:lvl8pPr marL="5040630" indent="0" algn="ctr">
              <a:buNone/>
              <a:defRPr sz="2520"/>
            </a:lvl8pPr>
            <a:lvl9pPr marL="5760720" indent="0" algn="ctr">
              <a:buNone/>
              <a:defRPr sz="252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20A138B-91D1-DA8B-373D-055FB880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B637EE-97CA-2FC7-6630-9AEE6454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C768B72-EE49-6CF6-9DA2-8E16F9BB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7499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65B300-447B-806B-B0E5-9E38E3BB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26C96D5-27E1-7BFC-7723-7BAD15E40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3FEC38-275E-23B4-518E-1441EDC84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13DA27A-758A-C0EE-30F5-7940376F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4839B7-13F9-6FE9-FDBE-C8550603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650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178A108-B187-1CD8-C5B3-D643A1E6E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741717" y="575072"/>
            <a:ext cx="4140518" cy="915364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DD9A875-6018-E744-3588-1D5B32BAB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20165" y="575072"/>
            <a:ext cx="12181523" cy="915364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C76BB8-6EC5-5503-2A47-945236132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BC81588-96F3-2779-6259-18C3FFE8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F407039-5005-928F-FA0A-36DE47BE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644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A8300397-40D0-FD45-9E46-4AD664396F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704" y="7"/>
            <a:ext cx="19217814" cy="10809986"/>
          </a:xfrm>
          <a:custGeom>
            <a:avLst/>
            <a:gdLst>
              <a:gd name="connsiteX0" fmla="*/ 0 w 24403574"/>
              <a:gd name="connsiteY0" fmla="*/ 0 h 13726964"/>
              <a:gd name="connsiteX1" fmla="*/ 24403574 w 24403574"/>
              <a:gd name="connsiteY1" fmla="*/ 0 h 13726964"/>
              <a:gd name="connsiteX2" fmla="*/ 24403574 w 24403574"/>
              <a:gd name="connsiteY2" fmla="*/ 13726964 h 13726964"/>
              <a:gd name="connsiteX3" fmla="*/ 0 w 24403574"/>
              <a:gd name="connsiteY3" fmla="*/ 13726964 h 1372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3574" h="13726964">
                <a:moveTo>
                  <a:pt x="0" y="0"/>
                </a:moveTo>
                <a:lnTo>
                  <a:pt x="24403574" y="0"/>
                </a:lnTo>
                <a:lnTo>
                  <a:pt x="24403574" y="13726964"/>
                </a:lnTo>
                <a:lnTo>
                  <a:pt x="0" y="137269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221924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048233C7-1EC1-E447-BB1D-CBF390E82D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94937" y="0"/>
            <a:ext cx="8601210" cy="10801350"/>
          </a:xfrm>
          <a:custGeom>
            <a:avLst/>
            <a:gdLst>
              <a:gd name="connsiteX0" fmla="*/ 0 w 24403574"/>
              <a:gd name="connsiteY0" fmla="*/ 0 h 13726964"/>
              <a:gd name="connsiteX1" fmla="*/ 24403574 w 24403574"/>
              <a:gd name="connsiteY1" fmla="*/ 0 h 13726964"/>
              <a:gd name="connsiteX2" fmla="*/ 24403574 w 24403574"/>
              <a:gd name="connsiteY2" fmla="*/ 13726964 h 13726964"/>
              <a:gd name="connsiteX3" fmla="*/ 0 w 24403574"/>
              <a:gd name="connsiteY3" fmla="*/ 13726964 h 1372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3574" h="13726964">
                <a:moveTo>
                  <a:pt x="0" y="0"/>
                </a:moveTo>
                <a:lnTo>
                  <a:pt x="24403574" y="0"/>
                </a:lnTo>
                <a:lnTo>
                  <a:pt x="24403574" y="13726964"/>
                </a:lnTo>
                <a:lnTo>
                  <a:pt x="0" y="137269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40067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627B4FC8-BD70-BC40-B394-BE909CF584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4328" y="2954777"/>
            <a:ext cx="4316454" cy="4316477"/>
          </a:xfrm>
          <a:custGeom>
            <a:avLst/>
            <a:gdLst>
              <a:gd name="connsiteX0" fmla="*/ 2740604 w 5481208"/>
              <a:gd name="connsiteY0" fmla="*/ 0 h 5481242"/>
              <a:gd name="connsiteX1" fmla="*/ 4678393 w 5481208"/>
              <a:gd name="connsiteY1" fmla="*/ 802901 h 5481242"/>
              <a:gd name="connsiteX2" fmla="*/ 4678393 w 5481208"/>
              <a:gd name="connsiteY2" fmla="*/ 4678849 h 5481242"/>
              <a:gd name="connsiteX3" fmla="*/ 2740604 w 5481208"/>
              <a:gd name="connsiteY3" fmla="*/ 5481242 h 5481242"/>
              <a:gd name="connsiteX4" fmla="*/ 802817 w 5481208"/>
              <a:gd name="connsiteY4" fmla="*/ 4678849 h 5481242"/>
              <a:gd name="connsiteX5" fmla="*/ 802817 w 5481208"/>
              <a:gd name="connsiteY5" fmla="*/ 802901 h 5481242"/>
              <a:gd name="connsiteX6" fmla="*/ 2740604 w 5481208"/>
              <a:gd name="connsiteY6" fmla="*/ 0 h 548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1208" h="5481242">
                <a:moveTo>
                  <a:pt x="2740604" y="0"/>
                </a:moveTo>
                <a:cubicBezTo>
                  <a:pt x="3441963" y="0"/>
                  <a:pt x="4143321" y="267718"/>
                  <a:pt x="4678393" y="802901"/>
                </a:cubicBezTo>
                <a:cubicBezTo>
                  <a:pt x="5748814" y="1873265"/>
                  <a:pt x="5748814" y="3608484"/>
                  <a:pt x="4678393" y="4678849"/>
                </a:cubicBezTo>
                <a:cubicBezTo>
                  <a:pt x="4143321" y="5214032"/>
                  <a:pt x="3441963" y="5481242"/>
                  <a:pt x="2740604" y="5481242"/>
                </a:cubicBezTo>
                <a:cubicBezTo>
                  <a:pt x="2039246" y="5481242"/>
                  <a:pt x="1337888" y="5214032"/>
                  <a:pt x="802817" y="4678849"/>
                </a:cubicBezTo>
                <a:cubicBezTo>
                  <a:pt x="-267605" y="3608484"/>
                  <a:pt x="-267605" y="1873265"/>
                  <a:pt x="802817" y="802901"/>
                </a:cubicBezTo>
                <a:cubicBezTo>
                  <a:pt x="1337888" y="267718"/>
                  <a:pt x="2039246" y="0"/>
                  <a:pt x="27406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296C5B3C-6B3F-3C4F-BF82-411088B5FA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63085" y="2954777"/>
            <a:ext cx="4316454" cy="4316477"/>
          </a:xfrm>
          <a:custGeom>
            <a:avLst/>
            <a:gdLst>
              <a:gd name="connsiteX0" fmla="*/ 2740604 w 5481208"/>
              <a:gd name="connsiteY0" fmla="*/ 0 h 5481242"/>
              <a:gd name="connsiteX1" fmla="*/ 4678393 w 5481208"/>
              <a:gd name="connsiteY1" fmla="*/ 802901 h 5481242"/>
              <a:gd name="connsiteX2" fmla="*/ 4678393 w 5481208"/>
              <a:gd name="connsiteY2" fmla="*/ 4678849 h 5481242"/>
              <a:gd name="connsiteX3" fmla="*/ 2740604 w 5481208"/>
              <a:gd name="connsiteY3" fmla="*/ 5481242 h 5481242"/>
              <a:gd name="connsiteX4" fmla="*/ 802817 w 5481208"/>
              <a:gd name="connsiteY4" fmla="*/ 4678849 h 5481242"/>
              <a:gd name="connsiteX5" fmla="*/ 802817 w 5481208"/>
              <a:gd name="connsiteY5" fmla="*/ 802901 h 5481242"/>
              <a:gd name="connsiteX6" fmla="*/ 2740604 w 5481208"/>
              <a:gd name="connsiteY6" fmla="*/ 0 h 548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1208" h="5481242">
                <a:moveTo>
                  <a:pt x="2740604" y="0"/>
                </a:moveTo>
                <a:cubicBezTo>
                  <a:pt x="3441963" y="0"/>
                  <a:pt x="4143321" y="267718"/>
                  <a:pt x="4678393" y="802901"/>
                </a:cubicBezTo>
                <a:cubicBezTo>
                  <a:pt x="5748814" y="1873265"/>
                  <a:pt x="5748814" y="3608484"/>
                  <a:pt x="4678393" y="4678849"/>
                </a:cubicBezTo>
                <a:cubicBezTo>
                  <a:pt x="4143321" y="5214032"/>
                  <a:pt x="3441963" y="5481242"/>
                  <a:pt x="2740604" y="5481242"/>
                </a:cubicBezTo>
                <a:cubicBezTo>
                  <a:pt x="2039246" y="5481242"/>
                  <a:pt x="1337888" y="5214032"/>
                  <a:pt x="802817" y="4678849"/>
                </a:cubicBezTo>
                <a:cubicBezTo>
                  <a:pt x="-267605" y="3608484"/>
                  <a:pt x="-267605" y="1873265"/>
                  <a:pt x="802817" y="802901"/>
                </a:cubicBezTo>
                <a:cubicBezTo>
                  <a:pt x="1337888" y="267718"/>
                  <a:pt x="2039246" y="0"/>
                  <a:pt x="27406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DC6A6C2B-BC7A-1748-87E6-72E9481D038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511840" y="2954777"/>
            <a:ext cx="4316454" cy="4316477"/>
          </a:xfrm>
          <a:custGeom>
            <a:avLst/>
            <a:gdLst>
              <a:gd name="connsiteX0" fmla="*/ 2740604 w 5481208"/>
              <a:gd name="connsiteY0" fmla="*/ 0 h 5481242"/>
              <a:gd name="connsiteX1" fmla="*/ 4678393 w 5481208"/>
              <a:gd name="connsiteY1" fmla="*/ 802901 h 5481242"/>
              <a:gd name="connsiteX2" fmla="*/ 4678393 w 5481208"/>
              <a:gd name="connsiteY2" fmla="*/ 4678849 h 5481242"/>
              <a:gd name="connsiteX3" fmla="*/ 2740604 w 5481208"/>
              <a:gd name="connsiteY3" fmla="*/ 5481242 h 5481242"/>
              <a:gd name="connsiteX4" fmla="*/ 802817 w 5481208"/>
              <a:gd name="connsiteY4" fmla="*/ 4678849 h 5481242"/>
              <a:gd name="connsiteX5" fmla="*/ 802817 w 5481208"/>
              <a:gd name="connsiteY5" fmla="*/ 802901 h 5481242"/>
              <a:gd name="connsiteX6" fmla="*/ 2740604 w 5481208"/>
              <a:gd name="connsiteY6" fmla="*/ 0 h 548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1208" h="5481242">
                <a:moveTo>
                  <a:pt x="2740604" y="0"/>
                </a:moveTo>
                <a:cubicBezTo>
                  <a:pt x="3441963" y="0"/>
                  <a:pt x="4143321" y="267718"/>
                  <a:pt x="4678393" y="802901"/>
                </a:cubicBezTo>
                <a:cubicBezTo>
                  <a:pt x="5748814" y="1873265"/>
                  <a:pt x="5748814" y="3608484"/>
                  <a:pt x="4678393" y="4678849"/>
                </a:cubicBezTo>
                <a:cubicBezTo>
                  <a:pt x="4143321" y="5214032"/>
                  <a:pt x="3441963" y="5481242"/>
                  <a:pt x="2740604" y="5481242"/>
                </a:cubicBezTo>
                <a:cubicBezTo>
                  <a:pt x="2039246" y="5481242"/>
                  <a:pt x="1337888" y="5214032"/>
                  <a:pt x="802817" y="4678849"/>
                </a:cubicBezTo>
                <a:cubicBezTo>
                  <a:pt x="-267605" y="3608484"/>
                  <a:pt x="-267605" y="1873265"/>
                  <a:pt x="802817" y="802901"/>
                </a:cubicBezTo>
                <a:cubicBezTo>
                  <a:pt x="1337888" y="267718"/>
                  <a:pt x="2039246" y="0"/>
                  <a:pt x="274060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5769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FA5904A4-6C38-574D-B772-532BA69F81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9004" y="637410"/>
            <a:ext cx="5000314" cy="4545881"/>
          </a:xfrm>
          <a:custGeom>
            <a:avLst/>
            <a:gdLst>
              <a:gd name="connsiteX0" fmla="*/ 2122120 w 6349604"/>
              <a:gd name="connsiteY0" fmla="*/ 0 h 5772547"/>
              <a:gd name="connsiteX1" fmla="*/ 4227484 w 6349604"/>
              <a:gd name="connsiteY1" fmla="*/ 0 h 5772547"/>
              <a:gd name="connsiteX2" fmla="*/ 6349604 w 6349604"/>
              <a:gd name="connsiteY2" fmla="*/ 2886006 h 5772547"/>
              <a:gd name="connsiteX3" fmla="*/ 4227484 w 6349604"/>
              <a:gd name="connsiteY3" fmla="*/ 5772547 h 5772547"/>
              <a:gd name="connsiteX4" fmla="*/ 2122120 w 6349604"/>
              <a:gd name="connsiteY4" fmla="*/ 5772547 h 5772547"/>
              <a:gd name="connsiteX5" fmla="*/ 0 w 6349604"/>
              <a:gd name="connsiteY5" fmla="*/ 2886006 h 577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49604" h="5772547">
                <a:moveTo>
                  <a:pt x="2122120" y="0"/>
                </a:moveTo>
                <a:lnTo>
                  <a:pt x="4227484" y="0"/>
                </a:lnTo>
                <a:lnTo>
                  <a:pt x="6349604" y="2886006"/>
                </a:lnTo>
                <a:lnTo>
                  <a:pt x="4227484" y="5772547"/>
                </a:lnTo>
                <a:lnTo>
                  <a:pt x="2122120" y="5772547"/>
                </a:lnTo>
                <a:lnTo>
                  <a:pt x="0" y="28860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A6C73F29-7EAD-5945-841B-33E6E88662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9004" y="5594802"/>
            <a:ext cx="5000314" cy="4545881"/>
          </a:xfrm>
          <a:custGeom>
            <a:avLst/>
            <a:gdLst>
              <a:gd name="connsiteX0" fmla="*/ 2122120 w 6349604"/>
              <a:gd name="connsiteY0" fmla="*/ 0 h 5772547"/>
              <a:gd name="connsiteX1" fmla="*/ 4227484 w 6349604"/>
              <a:gd name="connsiteY1" fmla="*/ 0 h 5772547"/>
              <a:gd name="connsiteX2" fmla="*/ 6349604 w 6349604"/>
              <a:gd name="connsiteY2" fmla="*/ 2886006 h 5772547"/>
              <a:gd name="connsiteX3" fmla="*/ 4227484 w 6349604"/>
              <a:gd name="connsiteY3" fmla="*/ 5772547 h 5772547"/>
              <a:gd name="connsiteX4" fmla="*/ 2122120 w 6349604"/>
              <a:gd name="connsiteY4" fmla="*/ 5772547 h 5772547"/>
              <a:gd name="connsiteX5" fmla="*/ 0 w 6349604"/>
              <a:gd name="connsiteY5" fmla="*/ 2886006 h 577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49604" h="5772547">
                <a:moveTo>
                  <a:pt x="2122120" y="0"/>
                </a:moveTo>
                <a:lnTo>
                  <a:pt x="4227484" y="0"/>
                </a:lnTo>
                <a:lnTo>
                  <a:pt x="6349604" y="2886006"/>
                </a:lnTo>
                <a:lnTo>
                  <a:pt x="4227484" y="5772547"/>
                </a:lnTo>
                <a:lnTo>
                  <a:pt x="2122120" y="5772547"/>
                </a:lnTo>
                <a:lnTo>
                  <a:pt x="0" y="28860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E57EFEE9-28A5-874F-B6FE-C71908D7E3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40598" y="3127765"/>
            <a:ext cx="5000314" cy="4545881"/>
          </a:xfrm>
          <a:custGeom>
            <a:avLst/>
            <a:gdLst>
              <a:gd name="connsiteX0" fmla="*/ 2122120 w 6349604"/>
              <a:gd name="connsiteY0" fmla="*/ 0 h 5772547"/>
              <a:gd name="connsiteX1" fmla="*/ 4227484 w 6349604"/>
              <a:gd name="connsiteY1" fmla="*/ 0 h 5772547"/>
              <a:gd name="connsiteX2" fmla="*/ 6349604 w 6349604"/>
              <a:gd name="connsiteY2" fmla="*/ 2886006 h 5772547"/>
              <a:gd name="connsiteX3" fmla="*/ 4227484 w 6349604"/>
              <a:gd name="connsiteY3" fmla="*/ 5772547 h 5772547"/>
              <a:gd name="connsiteX4" fmla="*/ 2122120 w 6349604"/>
              <a:gd name="connsiteY4" fmla="*/ 5772547 h 5772547"/>
              <a:gd name="connsiteX5" fmla="*/ 0 w 6349604"/>
              <a:gd name="connsiteY5" fmla="*/ 2886006 h 577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49604" h="5772547">
                <a:moveTo>
                  <a:pt x="2122120" y="0"/>
                </a:moveTo>
                <a:lnTo>
                  <a:pt x="4227484" y="0"/>
                </a:lnTo>
                <a:lnTo>
                  <a:pt x="6349604" y="2886006"/>
                </a:lnTo>
                <a:lnTo>
                  <a:pt x="4227484" y="5772547"/>
                </a:lnTo>
                <a:lnTo>
                  <a:pt x="2122120" y="5772547"/>
                </a:lnTo>
                <a:lnTo>
                  <a:pt x="0" y="28860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99109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C101DC6-67D8-CF4F-9B33-0B06187A27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503960" y="1976756"/>
            <a:ext cx="3832325" cy="4354444"/>
          </a:xfrm>
          <a:custGeom>
            <a:avLst/>
            <a:gdLst>
              <a:gd name="connsiteX0" fmla="*/ 0 w 24403574"/>
              <a:gd name="connsiteY0" fmla="*/ 0 h 13726964"/>
              <a:gd name="connsiteX1" fmla="*/ 24403574 w 24403574"/>
              <a:gd name="connsiteY1" fmla="*/ 0 h 13726964"/>
              <a:gd name="connsiteX2" fmla="*/ 24403574 w 24403574"/>
              <a:gd name="connsiteY2" fmla="*/ 13726964 h 13726964"/>
              <a:gd name="connsiteX3" fmla="*/ 0 w 24403574"/>
              <a:gd name="connsiteY3" fmla="*/ 13726964 h 1372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3574" h="13726964">
                <a:moveTo>
                  <a:pt x="0" y="0"/>
                </a:moveTo>
                <a:lnTo>
                  <a:pt x="24403574" y="0"/>
                </a:lnTo>
                <a:lnTo>
                  <a:pt x="24403574" y="13726964"/>
                </a:lnTo>
                <a:lnTo>
                  <a:pt x="0" y="137269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="" xmlns:a16="http://schemas.microsoft.com/office/drawing/2014/main" id="{7BA5C34F-10B4-5748-9A20-65FF529718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59343" y="1976756"/>
            <a:ext cx="3832325" cy="4354444"/>
          </a:xfrm>
          <a:custGeom>
            <a:avLst/>
            <a:gdLst>
              <a:gd name="connsiteX0" fmla="*/ 0 w 24403574"/>
              <a:gd name="connsiteY0" fmla="*/ 0 h 13726964"/>
              <a:gd name="connsiteX1" fmla="*/ 24403574 w 24403574"/>
              <a:gd name="connsiteY1" fmla="*/ 0 h 13726964"/>
              <a:gd name="connsiteX2" fmla="*/ 24403574 w 24403574"/>
              <a:gd name="connsiteY2" fmla="*/ 13726964 h 13726964"/>
              <a:gd name="connsiteX3" fmla="*/ 0 w 24403574"/>
              <a:gd name="connsiteY3" fmla="*/ 13726964 h 1372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3574" h="13726964">
                <a:moveTo>
                  <a:pt x="0" y="0"/>
                </a:moveTo>
                <a:lnTo>
                  <a:pt x="24403574" y="0"/>
                </a:lnTo>
                <a:lnTo>
                  <a:pt x="24403574" y="13726964"/>
                </a:lnTo>
                <a:lnTo>
                  <a:pt x="0" y="137269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66883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9B6072A-EA4A-6A4D-AB84-4573D917C9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70043" y="1085390"/>
            <a:ext cx="8630454" cy="8630456"/>
          </a:xfrm>
          <a:custGeom>
            <a:avLst/>
            <a:gdLst>
              <a:gd name="connsiteX0" fmla="*/ 5479654 w 10959307"/>
              <a:gd name="connsiteY0" fmla="*/ 0 h 10959308"/>
              <a:gd name="connsiteX1" fmla="*/ 10959307 w 10959307"/>
              <a:gd name="connsiteY1" fmla="*/ 5479654 h 10959308"/>
              <a:gd name="connsiteX2" fmla="*/ 5479654 w 10959307"/>
              <a:gd name="connsiteY2" fmla="*/ 10959308 h 10959308"/>
              <a:gd name="connsiteX3" fmla="*/ 0 w 10959307"/>
              <a:gd name="connsiteY3" fmla="*/ 5479654 h 109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9307" h="10959308">
                <a:moveTo>
                  <a:pt x="5479654" y="0"/>
                </a:moveTo>
                <a:lnTo>
                  <a:pt x="10959307" y="5479654"/>
                </a:lnTo>
                <a:lnTo>
                  <a:pt x="5479654" y="10959308"/>
                </a:lnTo>
                <a:lnTo>
                  <a:pt x="0" y="54796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61095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5B6E4F34-42C3-A54D-AEFD-3250034C5E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" y="0"/>
            <a:ext cx="14258759" cy="10801350"/>
          </a:xfrm>
          <a:custGeom>
            <a:avLst/>
            <a:gdLst>
              <a:gd name="connsiteX0" fmla="*/ 0 w 18106360"/>
              <a:gd name="connsiteY0" fmla="*/ 0 h 13716000"/>
              <a:gd name="connsiteX1" fmla="*/ 18106360 w 18106360"/>
              <a:gd name="connsiteY1" fmla="*/ 0 h 13716000"/>
              <a:gd name="connsiteX2" fmla="*/ 18106360 w 18106360"/>
              <a:gd name="connsiteY2" fmla="*/ 13716000 h 13716000"/>
              <a:gd name="connsiteX3" fmla="*/ 0 w 181063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360" h="13716000">
                <a:moveTo>
                  <a:pt x="0" y="0"/>
                </a:moveTo>
                <a:lnTo>
                  <a:pt x="18106360" y="0"/>
                </a:lnTo>
                <a:lnTo>
                  <a:pt x="1810636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19633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A057A29-205F-1E4F-A177-0BC1A6994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952" y="4086228"/>
            <a:ext cx="10657897" cy="5946057"/>
          </a:xfrm>
          <a:custGeom>
            <a:avLst/>
            <a:gdLst>
              <a:gd name="connsiteX0" fmla="*/ 1442982 w 13533836"/>
              <a:gd name="connsiteY0" fmla="*/ 0 h 7550548"/>
              <a:gd name="connsiteX1" fmla="*/ 12090852 w 13533836"/>
              <a:gd name="connsiteY1" fmla="*/ 0 h 7550548"/>
              <a:gd name="connsiteX2" fmla="*/ 12937970 w 13533836"/>
              <a:gd name="connsiteY2" fmla="*/ 70612 h 7550548"/>
              <a:gd name="connsiteX3" fmla="*/ 13463032 w 13533836"/>
              <a:gd name="connsiteY3" fmla="*/ 596004 h 7550548"/>
              <a:gd name="connsiteX4" fmla="*/ 13533836 w 13533836"/>
              <a:gd name="connsiteY4" fmla="*/ 1442644 h 7550548"/>
              <a:gd name="connsiteX5" fmla="*/ 13533836 w 13533836"/>
              <a:gd name="connsiteY5" fmla="*/ 6107904 h 7550548"/>
              <a:gd name="connsiteX6" fmla="*/ 13463032 w 13533836"/>
              <a:gd name="connsiteY6" fmla="*/ 6954544 h 7550548"/>
              <a:gd name="connsiteX7" fmla="*/ 12937970 w 13533836"/>
              <a:gd name="connsiteY7" fmla="*/ 7479936 h 7550548"/>
              <a:gd name="connsiteX8" fmla="*/ 12090852 w 13533836"/>
              <a:gd name="connsiteY8" fmla="*/ 7550548 h 7550548"/>
              <a:gd name="connsiteX9" fmla="*/ 1442982 w 13533836"/>
              <a:gd name="connsiteY9" fmla="*/ 7550548 h 7550548"/>
              <a:gd name="connsiteX10" fmla="*/ 595865 w 13533836"/>
              <a:gd name="connsiteY10" fmla="*/ 7479936 h 7550548"/>
              <a:gd name="connsiteX11" fmla="*/ 70802 w 13533836"/>
              <a:gd name="connsiteY11" fmla="*/ 6954544 h 7550548"/>
              <a:gd name="connsiteX12" fmla="*/ 0 w 13533836"/>
              <a:gd name="connsiteY12" fmla="*/ 6107904 h 7550548"/>
              <a:gd name="connsiteX13" fmla="*/ 0 w 13533836"/>
              <a:gd name="connsiteY13" fmla="*/ 1442644 h 7550548"/>
              <a:gd name="connsiteX14" fmla="*/ 70802 w 13533836"/>
              <a:gd name="connsiteY14" fmla="*/ 596004 h 7550548"/>
              <a:gd name="connsiteX15" fmla="*/ 595865 w 13533836"/>
              <a:gd name="connsiteY15" fmla="*/ 70612 h 7550548"/>
              <a:gd name="connsiteX16" fmla="*/ 1442982 w 13533836"/>
              <a:gd name="connsiteY16" fmla="*/ 0 h 755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533836" h="7550548">
                <a:moveTo>
                  <a:pt x="1442982" y="0"/>
                </a:moveTo>
                <a:lnTo>
                  <a:pt x="12090852" y="0"/>
                </a:lnTo>
                <a:cubicBezTo>
                  <a:pt x="12514412" y="0"/>
                  <a:pt x="12768796" y="0"/>
                  <a:pt x="12937970" y="70612"/>
                </a:cubicBezTo>
                <a:cubicBezTo>
                  <a:pt x="13182332" y="159401"/>
                  <a:pt x="13374060" y="352010"/>
                  <a:pt x="13463032" y="596004"/>
                </a:cubicBezTo>
                <a:cubicBezTo>
                  <a:pt x="13533836" y="765542"/>
                  <a:pt x="13533836" y="1019324"/>
                  <a:pt x="13533836" y="1442644"/>
                </a:cubicBezTo>
                <a:lnTo>
                  <a:pt x="13533836" y="6107904"/>
                </a:lnTo>
                <a:cubicBezTo>
                  <a:pt x="13533836" y="6531224"/>
                  <a:pt x="13533836" y="6785006"/>
                  <a:pt x="13463032" y="6954544"/>
                </a:cubicBezTo>
                <a:cubicBezTo>
                  <a:pt x="13374060" y="7198538"/>
                  <a:pt x="13182332" y="7391148"/>
                  <a:pt x="12937970" y="7479936"/>
                </a:cubicBezTo>
                <a:cubicBezTo>
                  <a:pt x="12768796" y="7550548"/>
                  <a:pt x="12514412" y="7550548"/>
                  <a:pt x="12090852" y="7550548"/>
                </a:cubicBezTo>
                <a:lnTo>
                  <a:pt x="1442982" y="7550548"/>
                </a:lnTo>
                <a:cubicBezTo>
                  <a:pt x="1019423" y="7550548"/>
                  <a:pt x="765664" y="7550548"/>
                  <a:pt x="595865" y="7479936"/>
                </a:cubicBezTo>
                <a:cubicBezTo>
                  <a:pt x="352130" y="7391148"/>
                  <a:pt x="159774" y="7198538"/>
                  <a:pt x="70802" y="6954544"/>
                </a:cubicBezTo>
                <a:cubicBezTo>
                  <a:pt x="0" y="6785006"/>
                  <a:pt x="0" y="6531224"/>
                  <a:pt x="0" y="6107904"/>
                </a:cubicBezTo>
                <a:lnTo>
                  <a:pt x="0" y="1442644"/>
                </a:lnTo>
                <a:cubicBezTo>
                  <a:pt x="0" y="1019324"/>
                  <a:pt x="0" y="765542"/>
                  <a:pt x="70802" y="596004"/>
                </a:cubicBezTo>
                <a:cubicBezTo>
                  <a:pt x="159774" y="352010"/>
                  <a:pt x="352130" y="159401"/>
                  <a:pt x="595865" y="70612"/>
                </a:cubicBezTo>
                <a:cubicBezTo>
                  <a:pt x="765664" y="0"/>
                  <a:pt x="1019423" y="0"/>
                  <a:pt x="144298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88735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9FCB1A-A002-3952-986D-BBA38F86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5386E4-74F5-985C-50BF-F6A7CA10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E57409C-EBB2-C224-5279-A9558AB1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4554E2A-03E4-C3D1-02F2-97AA337F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113194-304B-6E1D-B813-A2605FDF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374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BFDFDBE0-6766-C041-A736-7C3A7E0E97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" y="4056753"/>
            <a:ext cx="4956829" cy="6744621"/>
          </a:xfrm>
          <a:custGeom>
            <a:avLst/>
            <a:gdLst>
              <a:gd name="connsiteX0" fmla="*/ 0 w 18106360"/>
              <a:gd name="connsiteY0" fmla="*/ 0 h 13716000"/>
              <a:gd name="connsiteX1" fmla="*/ 18106360 w 18106360"/>
              <a:gd name="connsiteY1" fmla="*/ 0 h 13716000"/>
              <a:gd name="connsiteX2" fmla="*/ 18106360 w 18106360"/>
              <a:gd name="connsiteY2" fmla="*/ 13716000 h 13716000"/>
              <a:gd name="connsiteX3" fmla="*/ 0 w 181063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360" h="13716000">
                <a:moveTo>
                  <a:pt x="0" y="0"/>
                </a:moveTo>
                <a:lnTo>
                  <a:pt x="18106360" y="0"/>
                </a:lnTo>
                <a:lnTo>
                  <a:pt x="1810636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035174A5-B693-5D41-A76B-CD411771AF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4357" y="6021815"/>
            <a:ext cx="4426848" cy="4779545"/>
          </a:xfrm>
          <a:custGeom>
            <a:avLst/>
            <a:gdLst>
              <a:gd name="connsiteX0" fmla="*/ 0 w 18106360"/>
              <a:gd name="connsiteY0" fmla="*/ 0 h 13716000"/>
              <a:gd name="connsiteX1" fmla="*/ 18106360 w 18106360"/>
              <a:gd name="connsiteY1" fmla="*/ 0 h 13716000"/>
              <a:gd name="connsiteX2" fmla="*/ 18106360 w 18106360"/>
              <a:gd name="connsiteY2" fmla="*/ 13716000 h 13716000"/>
              <a:gd name="connsiteX3" fmla="*/ 0 w 181063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360" h="13716000">
                <a:moveTo>
                  <a:pt x="0" y="0"/>
                </a:moveTo>
                <a:lnTo>
                  <a:pt x="18106360" y="0"/>
                </a:lnTo>
                <a:lnTo>
                  <a:pt x="1810636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D8FEDE41-0D71-2E48-B4B4-A09A0522C7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902951" y="6021815"/>
            <a:ext cx="4426848" cy="4779545"/>
          </a:xfrm>
          <a:custGeom>
            <a:avLst/>
            <a:gdLst>
              <a:gd name="connsiteX0" fmla="*/ 0 w 18106360"/>
              <a:gd name="connsiteY0" fmla="*/ 0 h 13716000"/>
              <a:gd name="connsiteX1" fmla="*/ 18106360 w 18106360"/>
              <a:gd name="connsiteY1" fmla="*/ 0 h 13716000"/>
              <a:gd name="connsiteX2" fmla="*/ 18106360 w 18106360"/>
              <a:gd name="connsiteY2" fmla="*/ 13716000 h 13716000"/>
              <a:gd name="connsiteX3" fmla="*/ 0 w 181063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360" h="13716000">
                <a:moveTo>
                  <a:pt x="0" y="0"/>
                </a:moveTo>
                <a:lnTo>
                  <a:pt x="18106360" y="0"/>
                </a:lnTo>
                <a:lnTo>
                  <a:pt x="1810636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E580D16-6D15-6B49-89B6-81401E3502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31537" y="6021815"/>
            <a:ext cx="4426848" cy="4779545"/>
          </a:xfrm>
          <a:custGeom>
            <a:avLst/>
            <a:gdLst>
              <a:gd name="connsiteX0" fmla="*/ 0 w 18106360"/>
              <a:gd name="connsiteY0" fmla="*/ 0 h 13716000"/>
              <a:gd name="connsiteX1" fmla="*/ 18106360 w 18106360"/>
              <a:gd name="connsiteY1" fmla="*/ 0 h 13716000"/>
              <a:gd name="connsiteX2" fmla="*/ 18106360 w 18106360"/>
              <a:gd name="connsiteY2" fmla="*/ 13716000 h 13716000"/>
              <a:gd name="connsiteX3" fmla="*/ 0 w 181063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360" h="13716000">
                <a:moveTo>
                  <a:pt x="0" y="0"/>
                </a:moveTo>
                <a:lnTo>
                  <a:pt x="18106360" y="0"/>
                </a:lnTo>
                <a:lnTo>
                  <a:pt x="1810636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166998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E580D16-6D15-6B49-89B6-81401E3502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842" y="-7711"/>
            <a:ext cx="8956400" cy="10809068"/>
          </a:xfrm>
          <a:custGeom>
            <a:avLst/>
            <a:gdLst>
              <a:gd name="connsiteX0" fmla="*/ 0 w 18106360"/>
              <a:gd name="connsiteY0" fmla="*/ 0 h 13716000"/>
              <a:gd name="connsiteX1" fmla="*/ 18106360 w 18106360"/>
              <a:gd name="connsiteY1" fmla="*/ 0 h 13716000"/>
              <a:gd name="connsiteX2" fmla="*/ 18106360 w 18106360"/>
              <a:gd name="connsiteY2" fmla="*/ 13716000 h 13716000"/>
              <a:gd name="connsiteX3" fmla="*/ 0 w 181063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360" h="13716000">
                <a:moveTo>
                  <a:pt x="0" y="0"/>
                </a:moveTo>
                <a:lnTo>
                  <a:pt x="18106360" y="0"/>
                </a:lnTo>
                <a:lnTo>
                  <a:pt x="1810636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="" xmlns:a16="http://schemas.microsoft.com/office/drawing/2014/main" id="{369BE4E1-1743-D24E-B0CA-8C39331C3D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50217" y="8631141"/>
            <a:ext cx="8645487" cy="2170239"/>
          </a:xfrm>
          <a:custGeom>
            <a:avLst/>
            <a:gdLst>
              <a:gd name="connsiteX0" fmla="*/ 0 w 18106360"/>
              <a:gd name="connsiteY0" fmla="*/ 0 h 13716000"/>
              <a:gd name="connsiteX1" fmla="*/ 18106360 w 18106360"/>
              <a:gd name="connsiteY1" fmla="*/ 0 h 13716000"/>
              <a:gd name="connsiteX2" fmla="*/ 18106360 w 18106360"/>
              <a:gd name="connsiteY2" fmla="*/ 13716000 h 13716000"/>
              <a:gd name="connsiteX3" fmla="*/ 0 w 1810636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360" h="13716000">
                <a:moveTo>
                  <a:pt x="0" y="0"/>
                </a:moveTo>
                <a:lnTo>
                  <a:pt x="18106360" y="0"/>
                </a:lnTo>
                <a:lnTo>
                  <a:pt x="1810636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2069" tIns="31037" rIns="62069" bIns="31037">
            <a:noAutofit/>
          </a:bodyPr>
          <a:lstStyle>
            <a:lvl1pPr>
              <a:defRPr sz="19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2236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C9F311-5DC1-8F31-616C-AF588B54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164" y="2692838"/>
            <a:ext cx="16562070" cy="4493061"/>
          </a:xfrm>
        </p:spPr>
        <p:txBody>
          <a:bodyPr anchor="b"/>
          <a:lstStyle>
            <a:lvl1pPr>
              <a:defRPr sz="94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F953B0A-E074-7B6E-8EE2-4C824905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0164" y="7228405"/>
            <a:ext cx="16562070" cy="2362795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1pPr>
            <a:lvl2pPr marL="72009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40180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6027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803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60045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2054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4063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6072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C4ABD90-859A-48D1-01B1-4B2F179A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893ABA-06E9-7A9F-5348-06DCFFC7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5A0D7F2-AF61-02CA-E3BA-C26AF535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444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68CAF8-D6AF-71A4-E433-8EF2426D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63C1C7-DF52-534B-3C0A-71D65E528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0165" y="2875360"/>
            <a:ext cx="8161020" cy="68533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AE5ECF6-5E48-B798-FBE8-F580546F3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21215" y="2875360"/>
            <a:ext cx="8161020" cy="68533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7BFBAEB-7178-76B8-54D7-5940A87C7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C2886A-DC7F-D6F8-8237-91A419F7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692D094-7861-E95D-8C1D-012022AE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4200"/>
      </p:ext>
    </p:extLst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7F827B-FC30-918D-4641-82820F22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666" y="575073"/>
            <a:ext cx="16562070" cy="20877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B3DD5B9-B7F8-6DE3-0526-E113F7A17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2667" y="2647832"/>
            <a:ext cx="8123515" cy="129766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80360" indent="0">
              <a:buNone/>
              <a:defRPr sz="2520" b="1"/>
            </a:lvl5pPr>
            <a:lvl6pPr marL="3600450" indent="0">
              <a:buNone/>
              <a:defRPr sz="2520" b="1"/>
            </a:lvl6pPr>
            <a:lvl7pPr marL="4320540" indent="0">
              <a:buNone/>
              <a:defRPr sz="2520" b="1"/>
            </a:lvl7pPr>
            <a:lvl8pPr marL="5040630" indent="0">
              <a:buNone/>
              <a:defRPr sz="2520" b="1"/>
            </a:lvl8pPr>
            <a:lvl9pPr marL="5760720" indent="0">
              <a:buNone/>
              <a:defRPr sz="25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131ACB-C96E-EFE0-6EBE-69B8D43C2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667" y="3945493"/>
            <a:ext cx="8123515" cy="58032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2130945-E3FF-04C9-46A6-EF271F11C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721215" y="2647832"/>
            <a:ext cx="8163521" cy="129766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20090" indent="0">
              <a:buNone/>
              <a:defRPr sz="3150" b="1"/>
            </a:lvl2pPr>
            <a:lvl3pPr marL="1440180" indent="0">
              <a:buNone/>
              <a:defRPr sz="2835" b="1"/>
            </a:lvl3pPr>
            <a:lvl4pPr marL="2160270" indent="0">
              <a:buNone/>
              <a:defRPr sz="2520" b="1"/>
            </a:lvl4pPr>
            <a:lvl5pPr marL="2880360" indent="0">
              <a:buNone/>
              <a:defRPr sz="2520" b="1"/>
            </a:lvl5pPr>
            <a:lvl6pPr marL="3600450" indent="0">
              <a:buNone/>
              <a:defRPr sz="2520" b="1"/>
            </a:lvl6pPr>
            <a:lvl7pPr marL="4320540" indent="0">
              <a:buNone/>
              <a:defRPr sz="2520" b="1"/>
            </a:lvl7pPr>
            <a:lvl8pPr marL="5040630" indent="0">
              <a:buNone/>
              <a:defRPr sz="2520" b="1"/>
            </a:lvl8pPr>
            <a:lvl9pPr marL="5760720" indent="0">
              <a:buNone/>
              <a:defRPr sz="25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7AD3431-4C43-3745-9395-60CF22ED4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721215" y="3945493"/>
            <a:ext cx="8163521" cy="580322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AD4F3DD-C7B8-B435-A906-55B2358F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E3FB7DD-CE89-DDF7-3E3B-D37AFD11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2C9CCD8-82A9-E7A9-B7F3-E88270AE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57071"/>
      </p:ext>
    </p:extLst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F24AED-34D0-4CAB-C14D-D604286C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45317CB-381D-BF76-1470-34CCC49F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DA57C66-1E3B-079B-D8DC-A78BAC37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651B639-67D7-C196-AE76-4010AC4E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365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0416CDB-C474-08FA-B056-0FF3C131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5EDE776-3248-4A19-0881-2528A936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23884BB-FA49-7A76-A89A-B5BB42B3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5268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CCDCDB-C115-B11B-731F-D07E1A44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667" y="720090"/>
            <a:ext cx="6193273" cy="2520315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850B493-57D1-8841-85D1-7D504CBCC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3521" y="1555195"/>
            <a:ext cx="9721215" cy="7675959"/>
          </a:xfrm>
        </p:spPr>
        <p:txBody>
          <a:bodyPr/>
          <a:lstStyle>
            <a:lvl1pPr>
              <a:defRPr sz="5040"/>
            </a:lvl1pPr>
            <a:lvl2pPr>
              <a:defRPr sz="4410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A93DB66-4C25-A741-D4E3-193315A2E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2667" y="3240405"/>
            <a:ext cx="6193273" cy="6003251"/>
          </a:xfrm>
        </p:spPr>
        <p:txBody>
          <a:bodyPr/>
          <a:lstStyle>
            <a:lvl1pPr marL="0" indent="0">
              <a:buNone/>
              <a:defRPr sz="2520"/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6C0DC0B-B1F3-72C2-B714-8EAF8EF2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2A25272-FF16-9F4B-7875-9F937C62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860B5B2-0E5D-14A1-AE16-2B22FA70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7965"/>
      </p:ext>
    </p:extLst>
  </p:cSld>
  <p:clrMapOvr>
    <a:masterClrMapping/>
  </p:clrMapOvr>
  <p:hf sldNum="0" hdr="0" ftr="0" dt="0"/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4881D6-5109-B6DC-ADC3-9CA57E453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667" y="720090"/>
            <a:ext cx="6193273" cy="2520315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778CA4A-8C17-1A0B-63E8-28086BDF6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163521" y="1555195"/>
            <a:ext cx="9721215" cy="7675959"/>
          </a:xfrm>
        </p:spPr>
        <p:txBody>
          <a:bodyPr/>
          <a:lstStyle>
            <a:lvl1pPr marL="0" indent="0">
              <a:buNone/>
              <a:defRPr sz="5040"/>
            </a:lvl1pPr>
            <a:lvl2pPr marL="720090" indent="0">
              <a:buNone/>
              <a:defRPr sz="4410"/>
            </a:lvl2pPr>
            <a:lvl3pPr marL="1440180" indent="0">
              <a:buNone/>
              <a:defRPr sz="3780"/>
            </a:lvl3pPr>
            <a:lvl4pPr marL="2160270" indent="0">
              <a:buNone/>
              <a:defRPr sz="3150"/>
            </a:lvl4pPr>
            <a:lvl5pPr marL="2880360" indent="0">
              <a:buNone/>
              <a:defRPr sz="3150"/>
            </a:lvl5pPr>
            <a:lvl6pPr marL="3600450" indent="0">
              <a:buNone/>
              <a:defRPr sz="3150"/>
            </a:lvl6pPr>
            <a:lvl7pPr marL="4320540" indent="0">
              <a:buNone/>
              <a:defRPr sz="3150"/>
            </a:lvl7pPr>
            <a:lvl8pPr marL="5040630" indent="0">
              <a:buNone/>
              <a:defRPr sz="3150"/>
            </a:lvl8pPr>
            <a:lvl9pPr marL="5760720" indent="0">
              <a:buNone/>
              <a:defRPr sz="315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B1E8377-2032-11A6-384D-09E7F12B3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2667" y="3240405"/>
            <a:ext cx="6193273" cy="6003251"/>
          </a:xfrm>
        </p:spPr>
        <p:txBody>
          <a:bodyPr/>
          <a:lstStyle>
            <a:lvl1pPr marL="0" indent="0">
              <a:buNone/>
              <a:defRPr sz="2520"/>
            </a:lvl1pPr>
            <a:lvl2pPr marL="720090" indent="0">
              <a:buNone/>
              <a:defRPr sz="2205"/>
            </a:lvl2pPr>
            <a:lvl3pPr marL="1440180" indent="0">
              <a:buNone/>
              <a:defRPr sz="1890"/>
            </a:lvl3pPr>
            <a:lvl4pPr marL="2160270" indent="0">
              <a:buNone/>
              <a:defRPr sz="1575"/>
            </a:lvl4pPr>
            <a:lvl5pPr marL="2880360" indent="0">
              <a:buNone/>
              <a:defRPr sz="1575"/>
            </a:lvl5pPr>
            <a:lvl6pPr marL="3600450" indent="0">
              <a:buNone/>
              <a:defRPr sz="1575"/>
            </a:lvl6pPr>
            <a:lvl7pPr marL="4320540" indent="0">
              <a:buNone/>
              <a:defRPr sz="1575"/>
            </a:lvl7pPr>
            <a:lvl8pPr marL="5040630" indent="0">
              <a:buNone/>
              <a:defRPr sz="1575"/>
            </a:lvl8pPr>
            <a:lvl9pPr marL="5760720" indent="0">
              <a:buNone/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E799881-59D1-7FC0-1D21-6E0EF8C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98675D4-6412-CE1E-6607-9A36426C4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D53137F-98CA-903F-8B54-BB6EAA69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678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C3B3C4-F464-510C-EF59-CE7D466A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165" y="575073"/>
            <a:ext cx="16562070" cy="208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9AC7645-5885-D658-1314-E8D16C927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0165" y="2875360"/>
            <a:ext cx="16562070" cy="6853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464AD4C-C7AC-4970-11CB-AA7B26884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20165" y="10011252"/>
            <a:ext cx="4320540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6B4B11-BEB2-E99D-370D-5A4D2D47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0795" y="10011252"/>
            <a:ext cx="6480810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4119D7-F2FB-2B11-141C-B4206FF71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561695" y="10011252"/>
            <a:ext cx="4320540" cy="57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664" r:id="rId13"/>
    <p:sldLayoutId id="2147483665" r:id="rId14"/>
    <p:sldLayoutId id="2147483666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</p:sldLayoutIdLst>
  <p:hf sldNum="0" hdr="0" ftr="0" dt="0"/>
  <p:txStyles>
    <p:titleStyle>
      <a:lvl1pPr algn="l" defTabSz="1440180" rtl="0" eaLnBrk="1" latinLnBrk="0" hangingPunct="1">
        <a:lnSpc>
          <a:spcPct val="90000"/>
        </a:lnSpc>
        <a:spcBef>
          <a:spcPct val="0"/>
        </a:spcBef>
        <a:buNone/>
        <a:defRPr sz="69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45" indent="-360045" algn="l" defTabSz="1440180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10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80022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2031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4040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6049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8058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40067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20765" indent="-360045" algn="l" defTabSz="144018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60045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2054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4063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60720" algn="l" defTabSz="1440180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214" y="232110"/>
            <a:ext cx="897374" cy="101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1200" y="244889"/>
            <a:ext cx="1058263" cy="101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9359" y="202613"/>
            <a:ext cx="1038319" cy="101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59874" y="1313754"/>
            <a:ext cx="12381208" cy="1292607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Georgia"/>
                <a:ea typeface="+mj-ea"/>
                <a:cs typeface="+mj-cs"/>
              </a:rPr>
              <a:t>Отчет администрации Советского района </a:t>
            </a:r>
            <a:endParaRPr lang="ru-RU" sz="2600" b="1" dirty="0" smtClean="0">
              <a:solidFill>
                <a:srgbClr val="002060"/>
              </a:solidFill>
              <a:latin typeface="Georgia"/>
              <a:ea typeface="+mj-ea"/>
              <a:cs typeface="+mj-cs"/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Georgia"/>
                <a:ea typeface="+mj-ea"/>
                <a:cs typeface="+mj-cs"/>
              </a:rPr>
              <a:t>об </a:t>
            </a:r>
            <a:r>
              <a:rPr lang="ru-RU" sz="2600" b="1" dirty="0">
                <a:solidFill>
                  <a:srgbClr val="002060"/>
                </a:solidFill>
                <a:latin typeface="Georgia"/>
                <a:ea typeface="+mj-ea"/>
                <a:cs typeface="+mj-cs"/>
              </a:rPr>
              <a:t>итогах реализации инициативного проекта </a:t>
            </a:r>
            <a:br>
              <a:rPr lang="ru-RU" sz="2600" b="1" dirty="0">
                <a:solidFill>
                  <a:srgbClr val="002060"/>
                </a:solidFill>
                <a:latin typeface="Georgia"/>
                <a:ea typeface="+mj-ea"/>
                <a:cs typeface="+mj-cs"/>
              </a:rPr>
            </a:br>
            <a:r>
              <a:rPr lang="ru-RU" sz="2600" b="1" dirty="0">
                <a:solidFill>
                  <a:srgbClr val="002060"/>
                </a:solidFill>
                <a:latin typeface="Georgia"/>
                <a:ea typeface="+mj-ea"/>
                <a:cs typeface="+mj-cs"/>
              </a:rPr>
              <a:t> «Территория доступного спорта</a:t>
            </a:r>
            <a:r>
              <a:rPr lang="ru-RU" sz="2600" b="1" dirty="0" smtClean="0">
                <a:solidFill>
                  <a:srgbClr val="002060"/>
                </a:solidFill>
                <a:latin typeface="Georgia"/>
                <a:ea typeface="+mj-ea"/>
                <a:cs typeface="+mj-cs"/>
              </a:rPr>
              <a:t>»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66651" y="8699863"/>
            <a:ext cx="14174737" cy="1938938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Инициативный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проект реализован на территории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МБОУ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Средняя общеобразовательная школа № 4 г.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Советский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Ханты-Мансийский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автономный округ – Югра, Советский район,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Советский, ул. Советская, 10а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Documents\ИНИЦИАТИВНОЕ БЮДЖЕТИРОВАНИЕ\Рег конкурс\2024\2. Заявки\4 школа +\! Главное фот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86" y="2821578"/>
            <a:ext cx="10430337" cy="58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291" y="184201"/>
            <a:ext cx="14161349" cy="1077163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 реализации инициативного проекта </a:t>
            </a:r>
          </a:p>
          <a:p>
            <a:pPr algn="ctr"/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(укладка нового асфальта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spc="-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ИНИЦИАТИВНОЕ БЮДЖЕТИРОВАНИЕ\ФОТО\IMG_0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2" y="1533492"/>
            <a:ext cx="7064508" cy="529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ИНИЦИАТИВНОЕ БЮДЖЕТИРОВАНИЕ\ФОТО\IMG_0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910" y="4890977"/>
            <a:ext cx="7501935" cy="56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16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70893" y="1002429"/>
            <a:ext cx="5970495" cy="400055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just">
              <a:tabLst>
                <a:tab pos="540000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).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9291" y="184201"/>
            <a:ext cx="14161349" cy="1077163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 реализации инициативного проекта</a:t>
            </a:r>
          </a:p>
          <a:p>
            <a:pPr algn="ctr"/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(укладка резинового покрытия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spc="-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01" y="5694842"/>
            <a:ext cx="9440820" cy="44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8" y="1402484"/>
            <a:ext cx="8687875" cy="411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157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70893" y="1002429"/>
            <a:ext cx="5970495" cy="400055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just">
              <a:tabLst>
                <a:tab pos="540000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).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9291" y="184201"/>
            <a:ext cx="14161349" cy="1077163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 реализации инициативного проекта</a:t>
            </a:r>
          </a:p>
          <a:p>
            <a:pPr algn="ctr"/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(установка оборудования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spc="-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70" y="1698734"/>
            <a:ext cx="6135947" cy="818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63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291" y="184201"/>
            <a:ext cx="14161349" cy="1077163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endParaRPr lang="ru-RU" sz="3200" b="1" dirty="0" smtClean="0">
              <a:ln w="0"/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инициативного 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3200" b="1" spc="-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86" y="2273803"/>
            <a:ext cx="4506685" cy="533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96" y="2326054"/>
            <a:ext cx="7393604" cy="53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192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50422" y="1693947"/>
            <a:ext cx="8242663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kern="0" dirty="0">
                <a:solidFill>
                  <a:prstClr val="black"/>
                </a:solidFill>
                <a:latin typeface="Georgia"/>
              </a:rPr>
              <a:t>Общая </a:t>
            </a:r>
            <a:r>
              <a:rPr lang="ru-RU" sz="3200" kern="0" dirty="0" smtClean="0">
                <a:solidFill>
                  <a:prstClr val="black"/>
                </a:solidFill>
                <a:latin typeface="Georgia"/>
              </a:rPr>
              <a:t>стоимость </a:t>
            </a:r>
            <a:r>
              <a:rPr lang="ru-RU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13 624 687,12</a:t>
            </a:r>
            <a:endParaRPr lang="ru-RU" sz="3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3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3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Окружной </a:t>
            </a:r>
            <a:r>
              <a:rPr lang="ru-RU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9 537 280,98</a:t>
            </a:r>
            <a:endParaRPr lang="ru-RU" sz="3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3200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3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Местный </a:t>
            </a:r>
            <a:r>
              <a:rPr lang="ru-RU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3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3 668 644,50</a:t>
            </a:r>
            <a:endParaRPr lang="ru-RU" sz="3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3200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3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Инициативные </a:t>
            </a:r>
            <a:r>
              <a:rPr lang="ru-RU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платежи </a:t>
            </a:r>
            <a:r>
              <a:rPr lang="ru-RU" sz="32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418 761,60</a:t>
            </a:r>
            <a:endParaRPr lang="ru-RU" sz="32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3200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2700" kern="0" dirty="0" smtClean="0">
                <a:solidFill>
                  <a:prstClr val="black"/>
                </a:solidFill>
                <a:latin typeface="Georgia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092659542"/>
              </p:ext>
            </p:extLst>
          </p:nvPr>
        </p:nvGraphicFramePr>
        <p:xfrm>
          <a:off x="7485016" y="4924696"/>
          <a:ext cx="6257109" cy="4950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142309" y="-540057"/>
            <a:ext cx="111948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600" b="1" dirty="0" smtClean="0">
              <a:solidFill>
                <a:srgbClr val="002060"/>
              </a:solidFill>
              <a:latin typeface="Georgia"/>
            </a:endParaRPr>
          </a:p>
          <a:p>
            <a:pPr lvl="0" algn="ctr"/>
            <a:endParaRPr lang="ru-RU" sz="2600" b="1" dirty="0">
              <a:solidFill>
                <a:srgbClr val="002060"/>
              </a:solidFill>
              <a:latin typeface="Georgia"/>
            </a:endParaRPr>
          </a:p>
          <a:p>
            <a:pPr lvl="0" algn="ctr"/>
            <a:endParaRPr lang="ru-RU" sz="2600" b="1" dirty="0" smtClean="0">
              <a:solidFill>
                <a:srgbClr val="002060"/>
              </a:solidFill>
              <a:latin typeface="Georgia"/>
            </a:endParaRPr>
          </a:p>
          <a:p>
            <a:pPr lvl="0" algn="ctr"/>
            <a:r>
              <a:rPr lang="ru-RU" sz="2600" b="1" dirty="0" smtClean="0">
                <a:solidFill>
                  <a:srgbClr val="002060"/>
                </a:solidFill>
                <a:latin typeface="Georgia"/>
              </a:rPr>
              <a:t>Общая стоимость </a:t>
            </a:r>
            <a:r>
              <a:rPr lang="ru-RU" sz="2600" b="1" dirty="0">
                <a:solidFill>
                  <a:srgbClr val="002060"/>
                </a:solidFill>
                <a:latin typeface="Georgia"/>
              </a:rPr>
              <a:t>инициативного проекта </a:t>
            </a:r>
            <a:br>
              <a:rPr lang="ru-RU" sz="2600" b="1" dirty="0">
                <a:solidFill>
                  <a:srgbClr val="002060"/>
                </a:solidFill>
                <a:latin typeface="Georgia"/>
              </a:rPr>
            </a:br>
            <a:r>
              <a:rPr lang="ru-RU" sz="2600" b="1" dirty="0">
                <a:solidFill>
                  <a:srgbClr val="002060"/>
                </a:solidFill>
                <a:latin typeface="Georgia"/>
              </a:rPr>
              <a:t> «Территория доступного спорта»</a:t>
            </a:r>
            <a:endParaRPr lang="ru-RU" sz="3600" b="1" dirty="0">
              <a:solidFill>
                <a:prstClr val="black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857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291" y="184201"/>
            <a:ext cx="14161349" cy="584721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Инициативная группа </a:t>
            </a:r>
            <a:r>
              <a:rPr lang="ru-RU" sz="3200" dirty="0">
                <a:ln w="0"/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проекта «Территория доступного спорта»</a:t>
            </a:r>
            <a:endParaRPr lang="ru-RU" sz="3200" spc="-1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95" y="6262387"/>
            <a:ext cx="3859582" cy="3176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10" y="954380"/>
            <a:ext cx="2651742" cy="3275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86" y="1037413"/>
            <a:ext cx="2623698" cy="3148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208" y="954380"/>
            <a:ext cx="2416698" cy="323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408" y="6096816"/>
            <a:ext cx="2239044" cy="3358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2" descr="Смирнова Марина Евгеньевн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63" y="6317238"/>
            <a:ext cx="2518836" cy="3066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Прямоугольник 19"/>
          <p:cNvSpPr/>
          <p:nvPr/>
        </p:nvSpPr>
        <p:spPr>
          <a:xfrm>
            <a:off x="907940" y="4322643"/>
            <a:ext cx="4014390" cy="1477273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Ковалева </a:t>
            </a:r>
            <a:r>
              <a:rPr lang="ru-RU" dirty="0">
                <a:latin typeface="Arial" pitchFamily="34" charset="0"/>
                <a:cs typeface="Arial" pitchFamily="34" charset="0"/>
              </a:rPr>
              <a:t>Людмила Михайловна, председатель Советской районной общественной организации Всероссийского общества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инвалидов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98395" y="9592630"/>
            <a:ext cx="3859582" cy="923275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Васянин Олег Николаевич,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депутат </a:t>
            </a:r>
            <a:r>
              <a:rPr lang="ru-RU" dirty="0">
                <a:latin typeface="Arial" pitchFamily="34" charset="0"/>
                <a:cs typeface="Arial" pitchFamily="34" charset="0"/>
              </a:rPr>
              <a:t>Думы Советского района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6 созыва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79652" y="4322643"/>
            <a:ext cx="4440626" cy="1754272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Жуков Василий Михайлович,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тренер-преподаватель </a:t>
            </a:r>
            <a:r>
              <a:rPr lang="ru-RU" dirty="0">
                <a:latin typeface="Arial" pitchFamily="34" charset="0"/>
                <a:cs typeface="Arial" pitchFamily="34" charset="0"/>
              </a:rPr>
              <a:t>по боксу, представитель родительской общественности,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депутат </a:t>
            </a:r>
            <a:r>
              <a:rPr lang="ru-RU" dirty="0">
                <a:latin typeface="Arial" pitchFamily="34" charset="0"/>
                <a:cs typeface="Arial" pitchFamily="34" charset="0"/>
              </a:rPr>
              <a:t>Думы Ханты-Мансийского автономного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округа – Югры </a:t>
            </a:r>
            <a:r>
              <a:rPr lang="ru-RU" dirty="0">
                <a:latin typeface="Arial" pitchFamily="34" charset="0"/>
                <a:cs typeface="Arial" pitchFamily="34" charset="0"/>
              </a:rPr>
              <a:t>VI созыва.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916706" y="9453677"/>
            <a:ext cx="3563470" cy="923275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Смирнова Марина Евгеньевна, председатель Общественного совета Советского района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495154" y="4250012"/>
            <a:ext cx="4014390" cy="1477273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Бикташева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Эндже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Амиряновна</a:t>
            </a:r>
            <a:r>
              <a:rPr lang="ru-RU" dirty="0">
                <a:latin typeface="Arial" pitchFamily="34" charset="0"/>
                <a:cs typeface="Arial" pitchFamily="34" charset="0"/>
              </a:rPr>
              <a:t>,  директор муниципального бюджетного учреждения культуры «Межпоселенческая библиотека Советского района»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125546" y="9592630"/>
            <a:ext cx="4532930" cy="923275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Федоров Антон Дмитриевич,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тренер-преподаватель</a:t>
            </a:r>
            <a:r>
              <a:rPr lang="ru-RU" dirty="0">
                <a:latin typeface="Arial" pitchFamily="34" charset="0"/>
                <a:cs typeface="Arial" pitchFamily="34" charset="0"/>
              </a:rPr>
              <a:t>, представитель родительской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общественности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758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291" y="184201"/>
            <a:ext cx="14161349" cy="646276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Инициативный проект </a:t>
            </a:r>
            <a:r>
              <a:rPr lang="ru-RU" sz="36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«Территория доступного спорта»</a:t>
            </a:r>
            <a:endParaRPr lang="ru-RU" sz="3600" b="1" spc="-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646459" y="1115545"/>
            <a:ext cx="6494929" cy="6087766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</a:pPr>
            <a:endParaRPr lang="ru-RU" sz="2300" dirty="0" smtClean="0">
              <a:solidFill>
                <a:prstClr val="black"/>
              </a:solidFill>
              <a:latin typeface="Georgia"/>
            </a:endParaRPr>
          </a:p>
          <a:p>
            <a:pPr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Вовлек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жителей в активную общественную деятельность, посредством их участия в реализации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инициативного проекта. 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</a:pP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4290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проекта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позволит качественно осуществлять образовательный процесс в области физической культуры и спорта для 788 обучающихся школы (в том числе для 143 обучающихся с ограниченными возможностями здоровья и детей-инвалидов), а также создаст условия для проведения спортивных и досуговых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мероприятий.</a:t>
            </a:r>
          </a:p>
          <a:p>
            <a:pPr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Также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решится проблема развития адаптивного спорта и подготовки к соревнованиям на региональном уровне. </a:t>
            </a:r>
          </a:p>
          <a:p>
            <a:pPr lv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7120" r="14273" b="5620"/>
          <a:stretch/>
        </p:blipFill>
        <p:spPr bwMode="auto">
          <a:xfrm>
            <a:off x="619291" y="1115545"/>
            <a:ext cx="7798568" cy="653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1" y="7800848"/>
            <a:ext cx="4678850" cy="263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56" y="7800848"/>
            <a:ext cx="4678849" cy="263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385" y="7800849"/>
            <a:ext cx="4678849" cy="263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273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291" y="184201"/>
            <a:ext cx="14161349" cy="584721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Визуализации основных проектных решений</a:t>
            </a:r>
            <a:endParaRPr lang="ru-RU" sz="3200" spc="-1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0" y="886204"/>
            <a:ext cx="8349897" cy="469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0" y="5721859"/>
            <a:ext cx="8349897" cy="469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10" y="4243711"/>
            <a:ext cx="5628496" cy="316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13510" y="886204"/>
            <a:ext cx="5628496" cy="316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 bwMode="auto">
          <a:xfrm>
            <a:off x="9313510" y="7658096"/>
            <a:ext cx="5628496" cy="276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980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6460" y="184201"/>
            <a:ext cx="10784622" cy="584721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Фотографии </a:t>
            </a:r>
            <a:r>
              <a:rPr lang="ru-RU" sz="3200" dirty="0" smtClean="0">
                <a:ln w="0"/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 реализации инициативного проекта</a:t>
            </a:r>
            <a:endParaRPr lang="ru-RU" sz="3200" spc="-1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t="41814" r="38162" b="5465"/>
          <a:stretch/>
        </p:blipFill>
        <p:spPr bwMode="auto">
          <a:xfrm>
            <a:off x="619292" y="1075765"/>
            <a:ext cx="7634122" cy="462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85" y="1075764"/>
            <a:ext cx="6164156" cy="462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5"/>
          <a:stretch/>
        </p:blipFill>
        <p:spPr bwMode="auto">
          <a:xfrm>
            <a:off x="619293" y="5985703"/>
            <a:ext cx="4369566" cy="39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5" t="30100" b="22494"/>
          <a:stretch/>
        </p:blipFill>
        <p:spPr bwMode="auto">
          <a:xfrm>
            <a:off x="5345205" y="5985703"/>
            <a:ext cx="3967010" cy="399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8"/>
          <a:stretch/>
        </p:blipFill>
        <p:spPr bwMode="auto">
          <a:xfrm>
            <a:off x="9614648" y="5985704"/>
            <a:ext cx="5165993" cy="399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606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291" y="184201"/>
            <a:ext cx="14161349" cy="584721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32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инициативного проекта «Территория доступного спорта»</a:t>
            </a:r>
            <a:endParaRPr lang="ru-RU" sz="3200" spc="-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56494" y="940526"/>
            <a:ext cx="6922546" cy="9294798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Инициативный проект </a:t>
            </a:r>
            <a:r>
              <a:rPr lang="ru-RU" sz="28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поддерживают:</a:t>
            </a:r>
          </a:p>
          <a:p>
            <a:pPr algn="just"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Жители 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городского поселения Советский;</a:t>
            </a:r>
          </a:p>
          <a:p>
            <a:pPr algn="just"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Коллектив 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8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 4 г. Советский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Коллектив МАДОУ </a:t>
            </a:r>
            <a:r>
              <a:rPr lang="ru-RU" sz="28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д/с «Тополек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Коллектив 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МАУ ДО «Спортивная </a:t>
            </a:r>
            <a:r>
              <a:rPr lang="ru-RU" sz="28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школа Советского 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района»;</a:t>
            </a:r>
          </a:p>
          <a:p>
            <a:pPr algn="just">
              <a:buFontTx/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Местная </a:t>
            </a:r>
            <a:r>
              <a:rPr lang="ru-RU" sz="28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организация «Федерация бокса Советского района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>
              <a:buFontTx/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 </a:t>
            </a:r>
            <a:r>
              <a:rPr lang="ru-RU" sz="28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«Советский политехнический колледж»;</a:t>
            </a:r>
          </a:p>
          <a:p>
            <a:pPr algn="just">
              <a:buFontTx/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Советское </a:t>
            </a:r>
            <a:r>
              <a:rPr lang="ru-RU" sz="28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местное отделение Всероссийской общественной организации «Молодая Гвардия Единой России»;</a:t>
            </a:r>
          </a:p>
          <a:p>
            <a:pPr marL="457200" indent="-457200" algn="just"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«ЛИДЕР ГРУПП»;</a:t>
            </a:r>
          </a:p>
          <a:p>
            <a:pPr marL="457200" indent="-457200" algn="just"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«ГЕОСЕРВИС-Югра»;</a:t>
            </a:r>
          </a:p>
          <a:p>
            <a:pPr marL="457200" indent="-457200" algn="just"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ТСЖ </a:t>
            </a:r>
            <a:r>
              <a:rPr lang="ru-RU" sz="28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«50 лет Пионерии 2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457200" indent="-457200" algn="just"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МБУК 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«Советский районный центр культуры и досуга «Сибирь»;</a:t>
            </a:r>
          </a:p>
          <a:p>
            <a:pPr marL="457200" indent="-457200" algn="just">
              <a:buFontTx/>
              <a:buAutoNum type="arabicParenR"/>
            </a:pP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АНО </a:t>
            </a:r>
            <a:r>
              <a:rPr lang="ru-RU" sz="2800" dirty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«Открытая среда</a:t>
            </a:r>
            <a:r>
              <a:rPr lang="ru-RU" sz="2800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22444" r="910" b="2238"/>
          <a:stretch/>
        </p:blipFill>
        <p:spPr bwMode="auto">
          <a:xfrm>
            <a:off x="619291" y="7312898"/>
            <a:ext cx="7453314" cy="30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4"/>
          <a:stretch/>
        </p:blipFill>
        <p:spPr bwMode="auto">
          <a:xfrm>
            <a:off x="619291" y="4820990"/>
            <a:ext cx="3614572" cy="237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8"/>
          <a:stretch/>
        </p:blipFill>
        <p:spPr bwMode="auto">
          <a:xfrm>
            <a:off x="4345948" y="4820990"/>
            <a:ext cx="3726657" cy="237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1848" r="1184" b="2232"/>
          <a:stretch/>
        </p:blipFill>
        <p:spPr bwMode="auto">
          <a:xfrm>
            <a:off x="619291" y="821309"/>
            <a:ext cx="7453314" cy="386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158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291" y="184201"/>
            <a:ext cx="14161349" cy="584721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 реализации инициативного проекта (подготовка территории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spc="-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:\ИНИЦИАТИВНОЕ БЮДЖЕТИРОВАНИЕ\ФОТО\IMG_939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1" y="1003463"/>
            <a:ext cx="7822960" cy="586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09" y="1003463"/>
            <a:ext cx="5636640" cy="751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документ 1"/>
          <p:cNvSpPr/>
          <p:nvPr/>
        </p:nvSpPr>
        <p:spPr>
          <a:xfrm>
            <a:off x="619291" y="7336465"/>
            <a:ext cx="7822960" cy="1935126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мая 2024 года «Субботник», 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приняли участие сотрудники МБОУСОШ№4 г. Советский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95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2"/>
          <a:stretch/>
        </p:blipFill>
        <p:spPr bwMode="auto">
          <a:xfrm>
            <a:off x="15343094" y="0"/>
            <a:ext cx="3859305" cy="108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70893" y="1002429"/>
            <a:ext cx="5970495" cy="400055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just">
              <a:tabLst>
                <a:tab pos="540000" algn="l"/>
              </a:tabLst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).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9291" y="184201"/>
            <a:ext cx="14161349" cy="1077163"/>
          </a:xfrm>
          <a:prstGeom prst="rect">
            <a:avLst/>
          </a:prstGeom>
        </p:spPr>
        <p:txBody>
          <a:bodyPr wrap="square" lIns="91384" tIns="45693" rIns="91384" bIns="45693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3200" b="1" dirty="0" smtClean="0">
                <a:ln w="0"/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этап реализации инициативного проекта (снятие старого асфальтового покрытия и отсыпка и выравнивание щебнем):</a:t>
            </a:r>
            <a:endParaRPr lang="ru-RU" sz="3200" b="1" spc="-1" dirty="0" smtClean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:\ИНИЦИАТИВНОЕ БЮДЖЕТИРОВАНИЕ\ФОТО\IMG_0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83" y="1418722"/>
            <a:ext cx="5818595" cy="436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ИНИЦИАТИВНОЕ БЮДЖЕТИРОВАНИЕ\ФОТО\IMG_0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4472" y="5898098"/>
            <a:ext cx="4423952" cy="48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ИНИЦИАТИВНОЕ БЮДЖЕТИРОВАНИЕ\ФОТО\IMG_02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139" y="1418721"/>
            <a:ext cx="5818596" cy="43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ИНИЦИАТИВНОЕ БЮДЖЕТИРОВАНИЕ\ФОТО\IMG_02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02125" y="5915035"/>
            <a:ext cx="4440622" cy="4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02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7537</TotalTime>
  <Words>436</Words>
  <Application>Microsoft Office PowerPoint</Application>
  <PresentationFormat>Произвольный</PresentationFormat>
  <Paragraphs>72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Важенина Анастасия Николаевна</dc:creator>
  <cp:lastModifiedBy>Кириллова Ксения Игоревна</cp:lastModifiedBy>
  <cp:revision>613</cp:revision>
  <dcterms:modified xsi:type="dcterms:W3CDTF">2024-12-24T12:33:20Z</dcterms:modified>
</cp:coreProperties>
</file>