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23" d="100"/>
          <a:sy n="123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0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96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0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76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9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40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6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6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2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7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8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7CBD-094C-4CE5-B7C6-1A2DAF262517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942002-F458-488A-95BB-BD12627ED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11" y="648027"/>
            <a:ext cx="6179389" cy="386211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48" y="1095040"/>
            <a:ext cx="4094747" cy="1804738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  <a:b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927829" y="4084397"/>
            <a:ext cx="3837562" cy="1913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Инициаторы проекта: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Борисовна Романова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Леонидович Салтыков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 Страхов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декабрь 2023 г.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3702" y="2899778"/>
            <a:ext cx="715766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</a:p>
          <a:p>
            <a:pPr algn="ctr"/>
            <a:r>
              <a:rPr lang="ru-RU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нициативный проект</a:t>
            </a:r>
          </a:p>
          <a:p>
            <a:pPr algn="ctr"/>
            <a:endParaRPr lang="ru-RU" sz="4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48" y="1095040"/>
            <a:ext cx="4094747" cy="1804738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  <a:b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1239" y="338395"/>
            <a:ext cx="853993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от реализации инициативного проекта.</a:t>
            </a:r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0" y="1162451"/>
            <a:ext cx="8703020" cy="48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049" y="414556"/>
            <a:ext cx="8086725" cy="606170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проекта. Благополучатели.</a:t>
            </a:r>
            <a:b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1749" y="1020726"/>
            <a:ext cx="8718476" cy="442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лыжной базы используется для проведения физкультурно-спортивных мероприятий, праздников, соревнований для разных категорий населения как в зимний, так и в межсезонный период. Для желающих отдохнуть после прогулки на лыжах предусмотрена установка лавочек с подогревом.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Реализация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позволит расширить материальную базу, обеспечить непрерывность тренировочного процесса, улучшить физическую подготовку спортсменов, привлечь большее количество жителей к занятиям спортом, увеличит интерес со стороны детей и подростков, а также увеличит количество желающих заниматься лыжным спортом.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проекта будут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вовлечены</a:t>
            </a: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800 человек г.п. Пионерский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ближних поселков.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287" y="4361914"/>
            <a:ext cx="471871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48" y="1095040"/>
            <a:ext cx="4094747" cy="1804738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  <a:b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69379"/>
              </p:ext>
            </p:extLst>
          </p:nvPr>
        </p:nvGraphicFramePr>
        <p:xfrm>
          <a:off x="284747" y="318977"/>
          <a:ext cx="11666247" cy="59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690">
                  <a:extLst>
                    <a:ext uri="{9D8B030D-6E8A-4147-A177-3AD203B41FA5}">
                      <a16:colId xmlns="" xmlns:a16="http://schemas.microsoft.com/office/drawing/2014/main" val="756994808"/>
                    </a:ext>
                  </a:extLst>
                </a:gridCol>
                <a:gridCol w="8346557">
                  <a:extLst>
                    <a:ext uri="{9D8B030D-6E8A-4147-A177-3AD203B41FA5}">
                      <a16:colId xmlns="" xmlns:a16="http://schemas.microsoft.com/office/drawing/2014/main" val="3600183355"/>
                    </a:ext>
                  </a:extLst>
                </a:gridCol>
              </a:tblGrid>
              <a:tr h="7146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реализации проекта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лыжная база МАУ СШ Советского района с местом 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дислокации в г.п. Пионерский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688386"/>
                  </a:ext>
                </a:extLst>
              </a:tr>
              <a:tr h="1560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 Создание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для улучшения качества тренировочного процесса спортсменов спортивной школы Советского района с местом дислокации в г.п. Пионерский в межсезонный период.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Популяризация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здорового образа жизни.</a:t>
                      </a:r>
                      <a:endParaRPr lang="ru-RU" sz="1600" u="none" strike="noStrike" spc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4656860"/>
                  </a:ext>
                </a:extLst>
              </a:tr>
              <a:tr h="1576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инициативного проекта: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 Увеличить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систематически занимающихся физической культурой и спортом.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Создать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новую спортивную точку притяжения для любителей здорового образа жизни.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Повысить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благоустройства общественных территорий, обеспечить доступность инфраструктуры в городском поселении Пионерский.</a:t>
                      </a:r>
                      <a:endParaRPr lang="ru-RU" sz="1600" u="none" strike="noStrike" spc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6703593"/>
                  </a:ext>
                </a:extLst>
              </a:tr>
              <a:tr h="213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Итог: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 Замена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светодиодных светильников (30 шт.).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Установка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автономного столба освещения на солнечных батареях.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Установка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2х скамеек с подогревом и освещением.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 Установка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деревянной площадки.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 Установка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спортивной площадки Воркаут.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</a:pPr>
                      <a:r>
                        <a:rPr lang="ru-RU" sz="1600" u="none" strike="noStrike" spc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 Установка </a:t>
                      </a:r>
                      <a:r>
                        <a:rPr lang="ru-RU" sz="1600" u="none" strike="noStrike" spc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навеса для Воркаут.</a:t>
                      </a:r>
                      <a:endParaRPr lang="ru-RU" sz="1600" u="none" strike="noStrike" spc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5475943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92" y="4348715"/>
            <a:ext cx="4715408" cy="294713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267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48" y="1095040"/>
            <a:ext cx="4094747" cy="1804738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  <a:b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92" y="4348715"/>
            <a:ext cx="4715408" cy="294713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2340" y="691773"/>
            <a:ext cx="11432330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инициативного проекта (описание проблемы и обоснование её актуальности (остроты), описание предложений по её решению, описание мероприятий по реализации инициативного проекта).</a:t>
            </a: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учреждение «Спортивная школа Советского района» реализует программы спортивной подготовки в семи поселениях Советского района, в том числе в г.п. Пионерский. Отделение лыжных гонок в г.п. Пионерский работает с 1987 года,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лыжными гонками занимается около 100 спортсменов, 3 спортсмена входят в состав сборной ХМАО-Югры по лыжным гонкам, 1 спортсмен входит в состав сборной РФ.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проблем организации качественного тренировочного процесса является недостаточное количество спортивных площадей, особенно в межсезонный период. Таким образом ежегодно возникают риски невыполнения программы спортивной подготовки по лыжным гонкам в полном объеме, что приводит к снижению уровня подготовки спортсмена к участию в соревновательной деятельности, низкие результаты.  Установка спортивного комплекса Воркаут с навесом позволила бы решить данную проблему.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позволит расширить материальную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 СШ Советского района, обеспечить непрерывность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тренировочного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процесса, улучшить физическую подготовку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спортсменов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привлечь большее количество жителей к занятиям спортом,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со стороны детей и подростков,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увеличит количество желающих заниматься лыжным спортом.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48" y="1095040"/>
            <a:ext cx="4094747" cy="1804738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  <a:b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1238" y="338395"/>
            <a:ext cx="8270475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от реализации инициативного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endParaRPr lang="ru-RU" sz="2000" u="sng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Замена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светодиодных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светильников.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Установка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автономного столба освещения на солнечных батареях.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3" y="1490525"/>
            <a:ext cx="8197037" cy="50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48" y="1095040"/>
            <a:ext cx="4094747" cy="1804738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  <a:b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1238" y="338395"/>
            <a:ext cx="8145751" cy="103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от реализации инициативного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endParaRPr lang="ru-RU" sz="2000" u="sng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Установка 2-х скамеек с подогревом и освещением.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6" y="1180765"/>
            <a:ext cx="8386614" cy="53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48" y="1095040"/>
            <a:ext cx="4094747" cy="1804738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  <a:b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1238" y="338395"/>
            <a:ext cx="8556107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от реализации инициативного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endParaRPr lang="ru-RU" sz="2000" u="sng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Установка деревянной площадки.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4" y="1177112"/>
            <a:ext cx="8720793" cy="49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48" y="1095040"/>
            <a:ext cx="4094747" cy="1804738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  <a:b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1238" y="338395"/>
            <a:ext cx="854895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от реализации инициативного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endParaRPr lang="ru-RU" sz="2000" u="sng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 Установка спортивной площадки Воркаут.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8" y="1375120"/>
            <a:ext cx="8720405" cy="49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48" y="1095040"/>
            <a:ext cx="4094747" cy="1804738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  <a:b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1238" y="338395"/>
            <a:ext cx="10738883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от реализации инициативного </a:t>
            </a: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endParaRPr lang="ru-RU" sz="2000" u="sng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 Установка навеса для Воркаут.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5" y="1095040"/>
            <a:ext cx="8704328" cy="48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748" y="1095040"/>
            <a:ext cx="4094747" cy="1804738"/>
          </a:xfrm>
        </p:spPr>
        <p:txBody>
          <a:bodyPr>
            <a:normAutofit fontScale="40000" lnSpcReduction="20000"/>
          </a:bodyPr>
          <a:lstStyle/>
          <a:p>
            <a: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ДВИЖ»</a:t>
            </a:r>
            <a:br>
              <a:rPr lang="ru-RU" sz="6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проект</a:t>
            </a:r>
            <a:br>
              <a:rPr lang="ru-RU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1239" y="338395"/>
            <a:ext cx="8413490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 от реализации инициативного проекта.</a:t>
            </a:r>
            <a:endParaRPr lang="ru-RU" sz="2000" u="sng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9" y="1211011"/>
            <a:ext cx="8769090" cy="49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1408</TotalTime>
  <Words>319</Words>
  <Application>Microsoft Office PowerPoint</Application>
  <PresentationFormat>Произвольный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«Спортивная школа Советского района»</dc:title>
  <dc:creator>Пользователь Windows</dc:creator>
  <cp:lastModifiedBy>Елена Владимировна Гильманова</cp:lastModifiedBy>
  <cp:revision>19</cp:revision>
  <dcterms:created xsi:type="dcterms:W3CDTF">2023-02-17T05:10:10Z</dcterms:created>
  <dcterms:modified xsi:type="dcterms:W3CDTF">2023-02-18T09:42:17Z</dcterms:modified>
</cp:coreProperties>
</file>