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087685798918733E-2"/>
          <c:y val="0.23163785895134459"/>
          <c:w val="0.90436876519267295"/>
          <c:h val="0.4500963343254258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реализованных проектов в рамках инициативного проектирования в разрезе поселений Советского района за период 2021-2022 годов составляет 21 проект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г.п. Малиновский</c:v>
                </c:pt>
                <c:pt idx="1">
                  <c:v>с.п. Алябьевский</c:v>
                </c:pt>
                <c:pt idx="2">
                  <c:v>г.п. Таёжный</c:v>
                </c:pt>
                <c:pt idx="3">
                  <c:v>г.п. Пионерский</c:v>
                </c:pt>
                <c:pt idx="4">
                  <c:v>г.п. Коммунистический</c:v>
                </c:pt>
                <c:pt idx="5">
                  <c:v>г.п. Зеленоборск</c:v>
                </c:pt>
                <c:pt idx="6">
                  <c:v>г.п. Советский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654144"/>
        <c:axId val="86054784"/>
        <c:axId val="0"/>
      </c:bar3DChart>
      <c:catAx>
        <c:axId val="85654144"/>
        <c:scaling>
          <c:orientation val="minMax"/>
        </c:scaling>
        <c:delete val="0"/>
        <c:axPos val="b"/>
        <c:majorTickMark val="out"/>
        <c:minorTickMark val="none"/>
        <c:tickLblPos val="nextTo"/>
        <c:crossAx val="86054784"/>
        <c:crosses val="autoZero"/>
        <c:auto val="1"/>
        <c:lblAlgn val="ctr"/>
        <c:lblOffset val="100"/>
        <c:noMultiLvlLbl val="0"/>
      </c:catAx>
      <c:valAx>
        <c:axId val="86054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654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0.17934</cdr:x>
      <cdr:y>0.19308</cdr:y>
    </cdr:from>
    <cdr:to>
      <cdr:x>0.26901</cdr:x>
      <cdr:y>0.23518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8192" y="1320810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7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0.29891</cdr:x>
      <cdr:y>0.41413</cdr:y>
    </cdr:from>
    <cdr:to>
      <cdr:x>0.42594</cdr:x>
      <cdr:y>0.46676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80320" y="2832978"/>
          <a:ext cx="122413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0.411</cdr:x>
      <cdr:y>0.41413</cdr:y>
    </cdr:from>
    <cdr:to>
      <cdr:x>0.53803</cdr:x>
      <cdr:y>0.47729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960440" y="2832978"/>
          <a:ext cx="122413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0.4633</cdr:x>
      <cdr:y>0.41413</cdr:y>
    </cdr:from>
    <cdr:to>
      <cdr:x>0.6277</cdr:x>
      <cdr:y>0.48782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464496" y="2832978"/>
          <a:ext cx="158417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0.64265</cdr:x>
      <cdr:y>0.47729</cdr:y>
    </cdr:from>
    <cdr:to>
      <cdr:x>0.76968</cdr:x>
      <cdr:y>0.52992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192688" y="3265026"/>
          <a:ext cx="122413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0.75474</cdr:x>
      <cdr:y>0.47729</cdr:y>
    </cdr:from>
    <cdr:to>
      <cdr:x>0.94155</cdr:x>
      <cdr:y>0.54045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272808" y="3265026"/>
          <a:ext cx="18002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0.86683</cdr:x>
      <cdr:y>0.52992</cdr:y>
    </cdr:from>
    <cdr:to>
      <cdr:x>0.99007</cdr:x>
      <cdr:y>0.57203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8352928" y="3625066"/>
          <a:ext cx="118762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42097962"/>
              </p:ext>
            </p:extLst>
          </p:nvPr>
        </p:nvGraphicFramePr>
        <p:xfrm>
          <a:off x="-180528" y="19958"/>
          <a:ext cx="9636224" cy="684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938243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503</TotalTime>
  <Words>33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Кириллова Ксения Игоревна</dc:creator>
  <cp:lastModifiedBy>Кириллова Ксения Игоревна</cp:lastModifiedBy>
  <cp:revision>10</cp:revision>
  <dcterms:created xsi:type="dcterms:W3CDTF">2023-02-20T11:27:20Z</dcterms:created>
  <dcterms:modified xsi:type="dcterms:W3CDTF">2023-02-28T06:35:24Z</dcterms:modified>
</cp:coreProperties>
</file>